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2585" autoAdjust="0"/>
  </p:normalViewPr>
  <p:slideViewPr>
    <p:cSldViewPr snapToGrid="0">
      <p:cViewPr>
        <p:scale>
          <a:sx n="48" d="100"/>
          <a:sy n="48" d="100"/>
        </p:scale>
        <p:origin x="2168" y="-11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04A6C-1747-4533-B6F7-C2E50D7A77AD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51EB-FA8F-47EA-9B79-4A6F01055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33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04A6C-1747-4533-B6F7-C2E50D7A77AD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51EB-FA8F-47EA-9B79-4A6F01055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972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04A6C-1747-4533-B6F7-C2E50D7A77AD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51EB-FA8F-47EA-9B79-4A6F01055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876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04A6C-1747-4533-B6F7-C2E50D7A77AD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51EB-FA8F-47EA-9B79-4A6F01055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302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04A6C-1747-4533-B6F7-C2E50D7A77AD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51EB-FA8F-47EA-9B79-4A6F01055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028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04A6C-1747-4533-B6F7-C2E50D7A77AD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51EB-FA8F-47EA-9B79-4A6F01055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95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04A6C-1747-4533-B6F7-C2E50D7A77AD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51EB-FA8F-47EA-9B79-4A6F01055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19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04A6C-1747-4533-B6F7-C2E50D7A77AD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51EB-FA8F-47EA-9B79-4A6F01055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276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04A6C-1747-4533-B6F7-C2E50D7A77AD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51EB-FA8F-47EA-9B79-4A6F01055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563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04A6C-1747-4533-B6F7-C2E50D7A77AD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51EB-FA8F-47EA-9B79-4A6F01055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37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04A6C-1747-4533-B6F7-C2E50D7A77AD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51EB-FA8F-47EA-9B79-4A6F01055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301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04A6C-1747-4533-B6F7-C2E50D7A77AD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C51EB-FA8F-47EA-9B79-4A6F01055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39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ignupgenius.com/go/508094caca92ea2f85-help" TargetMode="External"/><Relationship Id="rId2" Type="http://schemas.openxmlformats.org/officeDocument/2006/relationships/hyperlink" Target="https://www.rescue.org/united-states/los-angeles-ca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F4984F3-4212-435E-81BD-5D9297362BF9}"/>
              </a:ext>
            </a:extLst>
          </p:cNvPr>
          <p:cNvSpPr txBox="1"/>
          <p:nvPr/>
        </p:nvSpPr>
        <p:spPr>
          <a:xfrm>
            <a:off x="309790" y="550900"/>
            <a:ext cx="6297084" cy="378052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</a:pPr>
            <a:endParaRPr lang="en-US" sz="1600" b="1" dirty="0">
              <a:ln>
                <a:solidFill>
                  <a:srgbClr val="00B050"/>
                </a:solidFill>
              </a:ln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00"/>
              </a:lnSpc>
            </a:pPr>
            <a:r>
              <a:rPr lang="en-US" sz="1600" b="1" dirty="0">
                <a:ln>
                  <a:solidFill>
                    <a:srgbClr val="00B050"/>
                  </a:solidFill>
                </a:ln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Conejo Interfaith Refugee Team</a:t>
            </a:r>
          </a:p>
          <a:p>
            <a:pPr algn="ctr">
              <a:lnSpc>
                <a:spcPts val="2000"/>
              </a:lnSpc>
            </a:pPr>
            <a:endParaRPr lang="en-US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Help Newly Arrived Refugees</a:t>
            </a:r>
          </a:p>
          <a:p>
            <a:pPr algn="l"/>
            <a:endParaRPr lang="en-US" sz="1600" dirty="0">
              <a:solidFill>
                <a:srgbClr val="2C191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r>
              <a:rPr lang="en-US" sz="1600" dirty="0">
                <a:solidFill>
                  <a:srgbClr val="2C191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1600" b="1" dirty="0">
                <a:solidFill>
                  <a:srgbClr val="2C191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Conejo Interfaith Refugee Team </a:t>
            </a:r>
            <a:r>
              <a:rPr lang="en-US" sz="1600" dirty="0">
                <a:solidFill>
                  <a:srgbClr val="2C191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works with the </a:t>
            </a:r>
            <a:r>
              <a:rPr lang="en-US" sz="1600" b="1" dirty="0">
                <a:solidFill>
                  <a:srgbClr val="2C191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IRC</a:t>
            </a:r>
            <a:r>
              <a:rPr lang="en-US" sz="1600" dirty="0">
                <a:solidFill>
                  <a:srgbClr val="2C191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(International Rescue Committee-LA (</a:t>
            </a:r>
            <a:r>
              <a:rPr lang="en-US" sz="1600" dirty="0">
                <a:solidFill>
                  <a:srgbClr val="2C191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www.rescue.org/united-states/los-angeles-ca</a:t>
            </a:r>
            <a:r>
              <a:rPr lang="en-US" sz="1600" dirty="0">
                <a:solidFill>
                  <a:srgbClr val="2C191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to welcome and assist newly arrived families from Afghanistan and other areas settling in SoCal. We are helping with supplies, furniture, and services to meet individual family needs and requests. </a:t>
            </a:r>
          </a:p>
          <a:p>
            <a:pPr algn="l"/>
            <a:endParaRPr lang="en-US" sz="1600" dirty="0">
              <a:solidFill>
                <a:srgbClr val="2C191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r>
              <a:rPr lang="en-US" sz="1600" dirty="0">
                <a:solidFill>
                  <a:srgbClr val="2C191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you can help, use the Sign-Up Genius link below to volunteer items or services:</a:t>
            </a:r>
          </a:p>
          <a:p>
            <a:pPr algn="l"/>
            <a:r>
              <a:rPr lang="en-US" sz="1600" dirty="0">
                <a:solidFill>
                  <a:srgbClr val="2C191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https://www.signupgenius.com/go/508094caca92ea2f85-help</a:t>
            </a:r>
            <a:endParaRPr lang="en-US" sz="1600" dirty="0">
              <a:solidFill>
                <a:srgbClr val="2C191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EBACF7-F2F1-41B7-BC8B-4881E15774F0}"/>
              </a:ext>
            </a:extLst>
          </p:cNvPr>
          <p:cNvSpPr txBox="1"/>
          <p:nvPr/>
        </p:nvSpPr>
        <p:spPr>
          <a:xfrm>
            <a:off x="3445843" y="4629431"/>
            <a:ext cx="3137187" cy="200054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550" dirty="0">
                <a:solidFill>
                  <a:srgbClr val="2C191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1550" b="1" dirty="0">
                <a:solidFill>
                  <a:srgbClr val="2C191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Conejo Interfaith Refugee Team </a:t>
            </a:r>
            <a:r>
              <a:rPr lang="en-US" sz="1550" dirty="0">
                <a:solidFill>
                  <a:srgbClr val="2C191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a diverse ecumenical coalition of faith groups and individuals in the Conejo and western Los Angeles County area. </a:t>
            </a:r>
            <a:r>
              <a:rPr lang="en-US" sz="1550" b="1" dirty="0">
                <a:solidFill>
                  <a:srgbClr val="2C191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IRC </a:t>
            </a:r>
            <a:r>
              <a:rPr lang="en-US" sz="1550" dirty="0">
                <a:solidFill>
                  <a:srgbClr val="2C191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works to help resettle families approved by the United States government. 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DF85D2-B02F-4B63-B6D1-E1E210016FC1}"/>
              </a:ext>
            </a:extLst>
          </p:cNvPr>
          <p:cNvSpPr txBox="1"/>
          <p:nvPr/>
        </p:nvSpPr>
        <p:spPr>
          <a:xfrm>
            <a:off x="383978" y="4560173"/>
            <a:ext cx="2705732" cy="420884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Checks, in any amount, are welcome. You can mail to the dedicated fund at the United Methodist Church, 1049 S. Westlake Boulevard. Westlake Village, CA 91361. Make payable to </a:t>
            </a: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UMCWV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write “Refugee Team” on the memo line. Or directly at: www.umcwv.org. Scroll down to the donate button at the bottom of the page, then scroll down again and click “Refugee Fund.”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</a:p>
          <a:p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Cash grants paid directly for for rent, utilities, security deposits, and bills for supplies, and emergencies</a:t>
            </a:r>
            <a:r>
              <a:rPr lang="en-US" sz="15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21EE4CF-DBB4-4A36-BA0B-90A1D74BB0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535" y="7025342"/>
            <a:ext cx="1768251" cy="1723412"/>
          </a:xfrm>
          <a:prstGeom prst="rect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</p:pic>
    </p:spTree>
    <p:extLst>
      <p:ext uri="{BB962C8B-B14F-4D97-AF65-F5344CB8AC3E}">
        <p14:creationId xmlns:p14="http://schemas.microsoft.com/office/powerpoint/2010/main" val="996956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{742E0A09-1939-5040-A2A6-5D4FC82DDF85}tf10001120</Template>
  <TotalTime>2274</TotalTime>
  <Words>236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 Kammerer</dc:creator>
  <cp:lastModifiedBy>Jean Kammerer</cp:lastModifiedBy>
  <cp:revision>29</cp:revision>
  <cp:lastPrinted>2022-02-18T00:28:38Z</cp:lastPrinted>
  <dcterms:created xsi:type="dcterms:W3CDTF">2022-02-01T21:41:54Z</dcterms:created>
  <dcterms:modified xsi:type="dcterms:W3CDTF">2022-02-24T02:59:37Z</dcterms:modified>
</cp:coreProperties>
</file>